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68" r:id="rId5"/>
    <p:sldId id="259" r:id="rId6"/>
    <p:sldId id="257" r:id="rId7"/>
    <p:sldId id="266" r:id="rId8"/>
    <p:sldId id="265" r:id="rId9"/>
    <p:sldId id="261" r:id="rId10"/>
    <p:sldId id="262" r:id="rId11"/>
    <p:sldId id="267" r:id="rId12"/>
    <p:sldId id="271" r:id="rId13"/>
    <p:sldId id="270" r:id="rId14"/>
    <p:sldId id="272" r:id="rId15"/>
    <p:sldId id="264" r:id="rId16"/>
    <p:sldId id="263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898" y="26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13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10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3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5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94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26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33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655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66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47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759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13B70-2908-4345-91DF-EB72DAE77819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49053-1A8B-44C8-8DFB-955B83B457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05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6064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程序需求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76470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角色动画</a:t>
            </a:r>
            <a:endParaRPr lang="zh-CN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15771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(1)</a:t>
            </a:r>
            <a:r>
              <a:rPr lang="zh-CN" altLang="en-US" sz="1200" b="1" dirty="0" smtClean="0"/>
              <a:t>主角动画替换成紫红色版本</a:t>
            </a:r>
            <a:r>
              <a:rPr lang="en-US" altLang="zh-CN" sz="1200" b="1" dirty="0" smtClean="0"/>
              <a:t>,</a:t>
            </a:r>
            <a:r>
              <a:rPr lang="zh-CN" altLang="en-US" sz="1200" b="1" dirty="0" smtClean="0"/>
              <a:t>动作流畅。保证角色落地之前不要切换成</a:t>
            </a:r>
            <a:r>
              <a:rPr lang="en-US" altLang="zh-CN" sz="1200" b="1" dirty="0" smtClean="0"/>
              <a:t>idle</a:t>
            </a:r>
            <a:r>
              <a:rPr lang="zh-CN" altLang="en-US" sz="1200" b="1" dirty="0" smtClean="0"/>
              <a:t>动画</a:t>
            </a:r>
            <a:endParaRPr lang="zh-CN" altLang="en-US" sz="1200" b="1" dirty="0"/>
          </a:p>
        </p:txBody>
      </p:sp>
      <p:pic>
        <p:nvPicPr>
          <p:cNvPr id="1028" name="Picture 4" descr="C:\Users\yicun\Desktop\persuit5.14\Assets\美术\animation\pngnew\fall dow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7" y="3933056"/>
            <a:ext cx="1991544" cy="14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icun\Desktop\persuit5.14\Assets\美术\animation\pngnew\id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05284"/>
            <a:ext cx="1991544" cy="14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19872" y="67237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(2)</a:t>
            </a:r>
            <a:r>
              <a:rPr lang="zh-CN" altLang="en-US" sz="1200" b="1" dirty="0"/>
              <a:t>加入</a:t>
            </a:r>
            <a:r>
              <a:rPr lang="en-US" altLang="zh-CN" sz="1200" b="1" dirty="0" err="1"/>
              <a:t>npc</a:t>
            </a:r>
            <a:r>
              <a:rPr lang="zh-CN" altLang="en-US" sz="1200" b="1" dirty="0"/>
              <a:t>动画</a:t>
            </a:r>
          </a:p>
        </p:txBody>
      </p:sp>
      <p:pic>
        <p:nvPicPr>
          <p:cNvPr id="1031" name="Picture 7" descr="C:\Users\yicun\Desktop\persuit5.14\Assets\美术\animation\pngnew\npc02wea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39" y="3949500"/>
            <a:ext cx="2074730" cy="15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yicun\Desktop\persuit5.14\Assets\美术\animation\pngnew\npc01id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883" y="3933056"/>
            <a:ext cx="2074730" cy="15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yicun\Desktop\persuit5.14\Assets\美术\animation\pngnew\npc01wea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83" y="2005284"/>
            <a:ext cx="2074730" cy="15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yicun\Desktop\persuit5.14\Assets\美术\animation\pngnew\npc02id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77292"/>
            <a:ext cx="2074730" cy="15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32140" y="5605684"/>
            <a:ext cx="248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(2)</a:t>
            </a:r>
            <a:r>
              <a:rPr lang="zh-CN" altLang="en-US" sz="1200" b="1" dirty="0" smtClean="0"/>
              <a:t>角色靠近</a:t>
            </a:r>
            <a:r>
              <a:rPr lang="en-US" altLang="zh-CN" sz="1200" b="1" dirty="0" err="1" smtClean="0"/>
              <a:t>npc</a:t>
            </a:r>
            <a:r>
              <a:rPr lang="zh-CN" altLang="en-US" sz="1200" b="1" dirty="0" smtClean="0"/>
              <a:t>时可点击触发</a:t>
            </a:r>
            <a:r>
              <a:rPr lang="en-US" altLang="zh-CN" sz="1200" b="1" dirty="0" smtClean="0"/>
              <a:t>weak</a:t>
            </a:r>
            <a:r>
              <a:rPr lang="zh-CN" altLang="en-US" sz="1200" b="1" dirty="0" smtClean="0"/>
              <a:t>动画（取消</a:t>
            </a:r>
            <a:r>
              <a:rPr lang="en-US" altLang="zh-CN" sz="1200" b="1" dirty="0" smtClean="0"/>
              <a:t>loop</a:t>
            </a:r>
            <a:r>
              <a:rPr lang="zh-CN" altLang="en-US" sz="1200" b="1" dirty="0" smtClean="0"/>
              <a:t>循环）播放完后循环</a:t>
            </a:r>
            <a:r>
              <a:rPr lang="en-US" altLang="zh-CN" sz="1200" b="1" dirty="0" smtClean="0"/>
              <a:t>idle</a:t>
            </a:r>
            <a:r>
              <a:rPr lang="zh-CN" altLang="en-US" sz="1200" b="1" dirty="0" smtClean="0"/>
              <a:t>动画</a:t>
            </a:r>
            <a:endParaRPr lang="zh-CN" altLang="en-US" sz="1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516216" y="166554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第二关卡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35896" y="166554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第一关卡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97220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icun\Desktop\游戏项目\ui cut\新手指引-jump\效果图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6" y="2884718"/>
            <a:ext cx="4896544" cy="27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26698" y="5681505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游戏界面</a:t>
            </a:r>
            <a:endParaRPr lang="zh-CN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2884" y="6200369"/>
            <a:ext cx="2114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左边遥感控制前后移动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9934" y="616076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右边按钮控制跳跃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781502" y="5681505"/>
            <a:ext cx="504056" cy="5188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755441" y="5663252"/>
            <a:ext cx="497121" cy="523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91445" y="1380624"/>
            <a:ext cx="153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</a:rPr>
              <a:t>resume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键切换回游戏界面界面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055" name="Picture 7" descr="C:\Users\yicun\Desktop\游戏项目\ui cut\暂停\暂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370" y="777577"/>
            <a:ext cx="3345727" cy="188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箭头连接符 18"/>
          <p:cNvCxnSpPr/>
          <p:nvPr/>
        </p:nvCxnSpPr>
        <p:spPr>
          <a:xfrm flipH="1">
            <a:off x="5165036" y="2525621"/>
            <a:ext cx="936104" cy="2561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5364088" y="2803475"/>
            <a:ext cx="972108" cy="3549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15919" y="275265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暂停</a:t>
            </a:r>
            <a:r>
              <a:rPr lang="zh-CN" altLang="en-US" sz="1600" b="1" dirty="0" smtClean="0"/>
              <a:t>界面</a:t>
            </a:r>
            <a:endParaRPr lang="zh-CN" alt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825979" y="3158452"/>
            <a:ext cx="201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暂停键切换到暂停界面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7" name="Picture 6" descr="C:\Users\Caroltta6\Desktop\未标题-10_看图王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4" y="410847"/>
            <a:ext cx="2592932" cy="193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接箭头连接符 37"/>
          <p:cNvCxnSpPr/>
          <p:nvPr/>
        </p:nvCxnSpPr>
        <p:spPr>
          <a:xfrm flipV="1">
            <a:off x="1427648" y="1952143"/>
            <a:ext cx="383404" cy="11469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03276" y="2412863"/>
            <a:ext cx="144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点击法典弹出法典书页收集界面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2884" y="2439557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收集</a:t>
            </a:r>
            <a:r>
              <a:rPr lang="zh-CN" altLang="en-US" sz="1600" b="1" dirty="0" smtClean="0"/>
              <a:t>界面</a:t>
            </a:r>
            <a:endParaRPr lang="zh-CN" altLang="en-US" sz="1600" b="1" dirty="0"/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1716962" y="1996217"/>
            <a:ext cx="305059" cy="11622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87824" y="546744"/>
            <a:ext cx="144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点击空白处回到游戏界面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25979" y="3719722"/>
            <a:ext cx="3138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注意：游戏界面的背景就是游戏场景，上面的元素按钮始终处于示意图的位置。</a:t>
            </a:r>
            <a:endParaRPr lang="zh-CN" altLang="en-US" sz="1400" b="1" dirty="0"/>
          </a:p>
        </p:txBody>
      </p:sp>
      <p:pic>
        <p:nvPicPr>
          <p:cNvPr id="2056" name="Picture 8" descr="C:\Users\yicun\AppData\Roaming\Tencent\Users\747624811\QQ\WinTemp\RichOle\8XWRXVAQQ2OGGW461RD{}}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055" y="2751624"/>
            <a:ext cx="750515" cy="74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yicun\AppData\Roaming\Tencent\Users\747624811\QQ\WinTemp\RichOle\3X6P58F(3N`Q`}W@A6V8CK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68" y="5013176"/>
            <a:ext cx="790655" cy="73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77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6470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4.</a:t>
            </a:r>
            <a:r>
              <a:rPr lang="zh-CN" altLang="en-US" b="1" dirty="0" smtClean="0"/>
              <a:t>特效</a:t>
            </a:r>
            <a:endParaRPr lang="en-US" altLang="zh-CN" b="1" dirty="0" smtClean="0"/>
          </a:p>
        </p:txBody>
      </p:sp>
      <p:pic>
        <p:nvPicPr>
          <p:cNvPr id="1025" name="Picture 1" descr="C:\Users\yicun\AppData\Roaming\Tencent\Users\747624811\QQ\WinTemp\RichOle\N%W}`SJUNA[9PIEH`89LSD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155041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43808" y="94937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角色死亡时（掉落到地面，掉落进毒水，碰到荆棘，碰到尖刺）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角色消失，切换到死亡特效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5" name="Picture 2" descr="C:\Users\yicun\Desktop\主人公待机动画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90818"/>
            <a:ext cx="2448272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icun\AppData\Roaming\Tencent\Users\747624811\QQ\WinTemp\RichOle\GWPJU94VC7HCUM4WOD94)V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90818"/>
            <a:ext cx="2648090" cy="190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43808" y="4077072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</a:t>
            </a:r>
            <a:r>
              <a:rPr lang="en-US" altLang="zh-CN" sz="1200" b="1" dirty="0" smtClean="0"/>
              <a:t>.</a:t>
            </a:r>
            <a:r>
              <a:rPr lang="zh-CN" altLang="en-US" sz="1200" b="1" dirty="0" smtClean="0"/>
              <a:t>角色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奔跑时</a:t>
            </a:r>
            <a:r>
              <a:rPr lang="zh-CN" altLang="en-US" sz="1200" b="1" dirty="0" smtClean="0"/>
              <a:t>脚下跟随烟尘特效</a:t>
            </a:r>
            <a:r>
              <a:rPr lang="en-US" altLang="zh-CN" sz="1200" b="1" dirty="0" smtClean="0"/>
              <a:t>,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两组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027" name="Picture 3" descr="C:\Users\yicun\AppData\Roaming\Tencent\Users\747624811\QQ\WinTemp\RichOle\39[BBCU)8ML8ZU3SK(OV_0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4006512"/>
            <a:ext cx="2648090" cy="130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icun\Desktop\主人公待机动画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63137"/>
            <a:ext cx="2448272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H="1">
            <a:off x="2339752" y="5661248"/>
            <a:ext cx="1296144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923928" y="5805264"/>
            <a:ext cx="1656184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24128" y="584126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一组在靠近角色处</a:t>
            </a:r>
            <a:endParaRPr lang="zh-CN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11560" y="602234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另一组比第一组延迟一帧播放，错开</a:t>
            </a:r>
            <a:endParaRPr lang="zh-CN" altLang="en-US" sz="1200" b="1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644008" y="2636912"/>
            <a:ext cx="108012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35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\Users\yicun\AppData\Roaming\Tencent\Users\747624811\QQ\WinTemp\RichOle\OY6BW60(4600U]4DDAG3F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620688"/>
            <a:ext cx="3960440" cy="18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980728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关卡末尾</a:t>
            </a:r>
            <a:r>
              <a:rPr lang="zh-CN" altLang="en-US" sz="1200" b="1" dirty="0" smtClean="0"/>
              <a:t>传送点放置传送门特效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C:\Users\yicun\AppData\Roaming\Tencent\Users\747624811\QQ\WinTemp\RichOle\VARV]5)2_]F$C0$$GX7{X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653136"/>
            <a:ext cx="4342791" cy="201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5537" y="3645024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！！很重要</a:t>
            </a:r>
            <a:r>
              <a:rPr lang="en-US" altLang="zh-CN" sz="1200" b="1" dirty="0" smtClean="0"/>
              <a:t>4.</a:t>
            </a:r>
            <a:r>
              <a:rPr lang="zh-CN" altLang="en-US" sz="1200" b="1" dirty="0" smtClean="0"/>
              <a:t>角色靠近</a:t>
            </a:r>
            <a:r>
              <a:rPr lang="en-US" altLang="zh-CN" sz="1200" b="1" dirty="0" err="1" smtClean="0"/>
              <a:t>npc</a:t>
            </a:r>
            <a:r>
              <a:rPr lang="zh-CN" altLang="en-US" sz="1200" b="1" dirty="0" smtClean="0"/>
              <a:t>后长按</a:t>
            </a:r>
            <a:r>
              <a:rPr lang="en-US" altLang="zh-CN" sz="1200" b="1" dirty="0" err="1" smtClean="0"/>
              <a:t>npc</a:t>
            </a:r>
            <a:r>
              <a:rPr lang="zh-CN" altLang="en-US" sz="1200" b="1" dirty="0" smtClean="0"/>
              <a:t>，触发唤醒特效，再次点击触发宅灵</a:t>
            </a:r>
            <a:r>
              <a:rPr lang="en-US" altLang="zh-CN" sz="1200" b="1" dirty="0" smtClean="0"/>
              <a:t>weak</a:t>
            </a:r>
            <a:r>
              <a:rPr lang="zh-CN" altLang="en-US" sz="1200" b="1" dirty="0" smtClean="0"/>
              <a:t>动画，之后唤醒特效消失，</a:t>
            </a:r>
            <a:r>
              <a:rPr lang="en-US" altLang="zh-CN" sz="1200" b="1" dirty="0" smtClean="0"/>
              <a:t>weak</a:t>
            </a:r>
            <a:r>
              <a:rPr lang="zh-CN" altLang="en-US" sz="1200" b="1" dirty="0" smtClean="0"/>
              <a:t>动画结束后播放</a:t>
            </a:r>
            <a:r>
              <a:rPr lang="en-US" altLang="zh-CN" sz="1200" b="1" dirty="0" smtClean="0"/>
              <a:t>idle</a:t>
            </a:r>
            <a:r>
              <a:rPr lang="zh-CN" altLang="en-US" sz="1200" b="1" dirty="0" smtClean="0"/>
              <a:t>动画循环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3075" name="Picture 3" descr="C:\Users\yicun\Documents\Tencent Files\747624811\Image\C2C\FDRKRA`II%X}$S`6ASGBDF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28" y="2564904"/>
            <a:ext cx="3024336" cy="192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106103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角色进入游戏时播放进入关卡特效，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不循环（同时当角色在复活点复活时也出现此特效）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049" name="Picture 1" descr="C:\Users\yicun\AppData\Roaming\Tencent\Users\747624811\QQ\WinTemp\RichOle\$GR$}$DJVI@RH1J@P%Y9D@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052736"/>
            <a:ext cx="3884739" cy="18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yicun\Documents\Tencent Files\747624811\Image\C2C\HX0MCY(GFD6T5{`]TWE`RU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866027"/>
            <a:ext cx="2160240" cy="177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5536" y="3913893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2.Npc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背后</a:t>
            </a:r>
            <a:r>
              <a:rPr lang="zh-CN" altLang="en-US" sz="1200" b="1" dirty="0" smtClean="0"/>
              <a:t>始终播放星星点点特效，循环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051" name="Picture 3" descr="C:\Users\yicun\AppData\Roaming\Tencent\Users\747624811\QQ\WinTemp\RichOle\OY1732QB4D0}PYKU_E{HR{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56393"/>
            <a:ext cx="3240360" cy="151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91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yicun\Desktop\游戏项目\关卡\场景关卡01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7962851" cy="199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yicun\Desktop\effects\juanzhou_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820223"/>
            <a:ext cx="669057" cy="60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 flipH="1">
            <a:off x="4355976" y="2123556"/>
            <a:ext cx="406536" cy="1521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yicun\Desktop\effects\juanzhou_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12976"/>
            <a:ext cx="2367880" cy="21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yicun\AppData\Roaming\Tencent\Users\747624811\QQ\WinTemp\RichOle\[8RHC_5Y%IW797ASL[T_HC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356992"/>
            <a:ext cx="4090574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95536" y="4045858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5.</a:t>
            </a:r>
            <a:r>
              <a:rPr lang="zh-CN" altLang="en-US" sz="1200" b="1" dirty="0" smtClean="0"/>
              <a:t>卷轴背后一直有采集特效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77908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icun\Desktop\游戏项目\关卡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53" y="332656"/>
            <a:ext cx="4574331" cy="22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yicun\Desktop\游戏项目\关卡\场景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28551"/>
            <a:ext cx="4427984" cy="237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yicun\Desktop\游戏项目\ui cut\loading\loading效果图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348880"/>
            <a:ext cx="4077456" cy="229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1556792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关卡切换时用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loading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界面过渡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" name="肘形连接符 9"/>
          <p:cNvCxnSpPr/>
          <p:nvPr/>
        </p:nvCxnSpPr>
        <p:spPr>
          <a:xfrm>
            <a:off x="1259632" y="2604292"/>
            <a:ext cx="1008112" cy="786297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 rot="16200000" flipH="1">
            <a:off x="6339251" y="3362943"/>
            <a:ext cx="902997" cy="747080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53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yicun\Desktop\游戏项目\ui cut\新手指引-jump\效果图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1325563"/>
            <a:ext cx="406558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yicun\Desktop\游戏项目\ui cut\新手指引-水晶\效果图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4149080"/>
            <a:ext cx="406558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yicun\AppData\Roaming\Tencent\Users\747624811\QQ\WinTemp\RichOle\RDFZV15TB%QYYRB{}W21Q(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493371"/>
            <a:ext cx="1008112" cy="94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2011" y="3611563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新手引导，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ui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按钮注释的文字框随着角色移动依次出现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2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icun\Desktop\主人公待机动画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66682"/>
            <a:ext cx="5544616" cy="41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19448" y="4941168"/>
            <a:ext cx="248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</a:rPr>
              <a:t>(3)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角色自带外发光照亮场景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(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颜色等参数我们自己调整）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1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76470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b="1" dirty="0"/>
              <a:t>场景</a:t>
            </a:r>
          </a:p>
        </p:txBody>
      </p:sp>
      <p:pic>
        <p:nvPicPr>
          <p:cNvPr id="1028" name="Picture 4" descr="C:\Users\yicun\Desktop\a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92" y="1196752"/>
            <a:ext cx="7518499" cy="36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0992" y="4941168"/>
            <a:ext cx="5645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）角色始终处于场景水平方向中央</a:t>
            </a:r>
            <a:r>
              <a:rPr lang="zh-CN" altLang="en-US" sz="1200" b="1" dirty="0" smtClean="0"/>
              <a:t>。</a:t>
            </a:r>
            <a:endParaRPr lang="zh-CN" alt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70992" y="5430415"/>
            <a:ext cx="463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（</a:t>
            </a:r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）完成第一关卡到第二关卡的切换，切换时可以用</a:t>
            </a:r>
            <a:r>
              <a:rPr lang="en-US" altLang="zh-CN" sz="1200" b="1" dirty="0" smtClean="0"/>
              <a:t>UI</a:t>
            </a:r>
            <a:r>
              <a:rPr lang="zh-CN" altLang="en-US" sz="1200" b="1" dirty="0" smtClean="0"/>
              <a:t>里的</a:t>
            </a:r>
            <a:r>
              <a:rPr lang="en-US" altLang="zh-CN" sz="1200" b="1" dirty="0" smtClean="0"/>
              <a:t>loading</a:t>
            </a:r>
            <a:r>
              <a:rPr lang="zh-CN" altLang="en-US" sz="1200" b="1" dirty="0" smtClean="0"/>
              <a:t>界面过度</a:t>
            </a:r>
            <a:endParaRPr lang="zh-CN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70992" y="5995681"/>
            <a:ext cx="4637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）保证背景图案饱和度和资源图片效果一致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6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icun\Desktop\游戏项目\cj\2.0\IMG_1270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5208"/>
            <a:ext cx="4648449" cy="261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icun\Desktop\persuit\Assets\美术\guanqia2\关卡02资源\尖刺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355" y="1916190"/>
            <a:ext cx="89619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icun\Desktop\persuit\Assets\美术\guanqia2\关卡02资源\尖刺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227" y="1968742"/>
            <a:ext cx="107649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yicun\Desktop\游戏项目\关卡\场景关卡02.2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09499"/>
            <a:ext cx="7874720" cy="176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81268" y="3440033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尖刺以一定频率从地上冒出。</a:t>
            </a:r>
            <a:endParaRPr lang="en-US" altLang="zh-CN" sz="1200" b="1" dirty="0" smtClean="0"/>
          </a:p>
          <a:p>
            <a:r>
              <a:rPr lang="zh-CN" altLang="en-US" sz="1200" b="1" dirty="0" smtClean="0"/>
              <a:t>频率我们自己调整</a:t>
            </a:r>
            <a:endParaRPr lang="zh-CN" altLang="en-US" sz="1200" b="1" dirty="0"/>
          </a:p>
        </p:txBody>
      </p:sp>
      <p:pic>
        <p:nvPicPr>
          <p:cNvPr id="1029" name="Picture 5" descr="C:\Users\yicun\AppData\Roaming\Tencent\Users\747624811\QQ\WinTemp\RichOle\SG_2JK15]`N7}IL)P@{$YT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6557"/>
            <a:ext cx="3359921" cy="143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44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76470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3.</a:t>
            </a:r>
            <a:r>
              <a:rPr lang="zh-CN" altLang="en-US" b="1" dirty="0" smtClean="0"/>
              <a:t>音效</a:t>
            </a:r>
            <a:endParaRPr lang="en-US" altLang="zh-CN" b="1" dirty="0" smtClean="0"/>
          </a:p>
        </p:txBody>
      </p:sp>
      <p:pic>
        <p:nvPicPr>
          <p:cNvPr id="2049" name="Picture 1" descr="C:\Users\yicun\AppData\Roaming\Tencent\Users\747624811\QQ\WinTemp\RichOle\6MFLZ4HC8C5[CL{320LNI[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250507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113403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（</a:t>
            </a: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）添加音效</a:t>
            </a:r>
            <a:r>
              <a:rPr lang="en-US" altLang="zh-CN" sz="1200" b="1" dirty="0" smtClean="0"/>
              <a:t>—</a:t>
            </a:r>
            <a:r>
              <a:rPr lang="en-US" altLang="zh-CN" sz="1200" b="1" dirty="0" err="1" smtClean="0"/>
              <a:t>bgm</a:t>
            </a:r>
            <a:r>
              <a:rPr lang="zh-CN" altLang="en-US" sz="1200" b="1" dirty="0" smtClean="0"/>
              <a:t>文件夹里第一和第二关卡的配乐</a:t>
            </a:r>
            <a:endParaRPr lang="zh-CN" altLang="en-US" sz="1200" b="1" dirty="0"/>
          </a:p>
        </p:txBody>
      </p:sp>
      <p:pic>
        <p:nvPicPr>
          <p:cNvPr id="2050" name="Picture 2" descr="C:\Users\yicun\AppData\Roaming\Tencent\Users\747624811\QQ\WinTemp\RichOle\7LBZN8VA}89O%@OBG6ZZ(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780367"/>
            <a:ext cx="24288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66374" y="110429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（</a:t>
            </a:r>
            <a:r>
              <a:rPr lang="en-US" altLang="zh-CN" sz="1200" b="1" dirty="0"/>
              <a:t>2</a:t>
            </a:r>
            <a:r>
              <a:rPr lang="zh-CN" altLang="en-US" sz="1200" b="1" dirty="0" smtClean="0"/>
              <a:t>）添加音效</a:t>
            </a:r>
            <a:r>
              <a:rPr lang="en-US" altLang="zh-CN" sz="1200" b="1" dirty="0" smtClean="0"/>
              <a:t>—</a:t>
            </a:r>
            <a:r>
              <a:rPr lang="zh-CN" altLang="en-US" sz="1200" b="1" dirty="0" smtClean="0"/>
              <a:t>脚步文件夹三个对应音效</a:t>
            </a:r>
            <a:endParaRPr lang="zh-CN" altLang="en-US" sz="1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454700" y="4321666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！每个关卡不同配乐要切换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64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32690"/>
            <a:ext cx="7344816" cy="412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71339" y="5988235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Adobe 黑体 Std R" pitchFamily="34" charset="-122"/>
                <a:ea typeface="Adobe 黑体 Std R" pitchFamily="34" charset="-122"/>
              </a:rPr>
              <a:t>示意图</a:t>
            </a:r>
            <a:endParaRPr lang="zh-CN" altLang="en-US" b="1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76470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主角接近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npc</a:t>
            </a:r>
            <a:r>
              <a:rPr lang="zh-CN" altLang="en-US" sz="1200" b="1" u="sng" dirty="0" smtClean="0"/>
              <a:t>后点击空白处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触发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weak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动画。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Weak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动画结束后切换到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idle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动画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6929" y="119587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再次点击，对话框出现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1259632" y="1183984"/>
            <a:ext cx="3303895" cy="2965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923928" y="1472872"/>
            <a:ext cx="216024" cy="659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94987" y="1195873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再次点击，对话框消失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436096" y="1472872"/>
            <a:ext cx="216024" cy="5879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Picture 1" descr="C:\Users\yicun\AppData\Roaming\Tencent\Users\747624811\QQ\WinTemp\RichOle\ABNT50[BH[N808MP$~)T(M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3" y="908720"/>
            <a:ext cx="1041875" cy="75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45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yicun\Desktop\游戏项目\关卡\场景关卡01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7968035" cy="199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yicun\Desktop\游戏项目\关卡\场景关卡01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31765"/>
            <a:ext cx="7962851" cy="199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7584" y="1193104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角色掉入毒水或碰到毒刺死亡时切换到存档界面，选择关卡进入后在复活点复活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944711" y="2863912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123728" y="5403333"/>
            <a:ext cx="288032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" name="Picture 6" descr="C:\Users\yicun\Desktop\游戏项目\UI设计\ui切片\存档\存档 效果图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79604"/>
            <a:ext cx="1884879" cy="105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yicun\AppData\Roaming\Tencent\Users\747624811\QQ\WinTemp\RichOle\Z%SSD9UBAEMLVC`{F0HPI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1" y="975339"/>
            <a:ext cx="963799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/>
          <p:cNvCxnSpPr>
            <a:stCxn id="8" idx="6"/>
          </p:cNvCxnSpPr>
          <p:nvPr/>
        </p:nvCxnSpPr>
        <p:spPr>
          <a:xfrm flipV="1">
            <a:off x="5232743" y="1839435"/>
            <a:ext cx="1571505" cy="11684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64288" y="90872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复活点（每个关卡两个）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>
            <a:stCxn id="7" idx="3"/>
          </p:cNvCxnSpPr>
          <p:nvPr/>
        </p:nvCxnSpPr>
        <p:spPr>
          <a:xfrm flipV="1">
            <a:off x="2951312" y="1516269"/>
            <a:ext cx="68458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13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1193104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角色掉入毒水或碰到毒刺死亡时切换到存档界面，选择关卡进入后在复活点复活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6146" name="Picture 2" descr="C:\Users\yicun\Desktop\游戏项目\关卡\场景关卡02.2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93" y="3933056"/>
            <a:ext cx="7881633" cy="176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yicun\Desktop\游戏项目\关卡\场景关卡02.2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6" y="1988840"/>
            <a:ext cx="7874720" cy="176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4355976" y="3284984"/>
            <a:ext cx="288032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250255" y="5157192"/>
            <a:ext cx="288032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150" name="Picture 6" descr="C:\Users\yicun\Desktop\游戏项目\UI设计\ui切片\存档\存档 效果图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79604"/>
            <a:ext cx="1884879" cy="105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yicun\AppData\Roaming\Tencent\Users\747624811\QQ\WinTemp\RichOle\Z%SSD9UBAEMLVC`{F0HPI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1" y="975339"/>
            <a:ext cx="963799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/>
          <p:cNvCxnSpPr>
            <a:stCxn id="5" idx="6"/>
          </p:cNvCxnSpPr>
          <p:nvPr/>
        </p:nvCxnSpPr>
        <p:spPr>
          <a:xfrm flipV="1">
            <a:off x="4644008" y="1516269"/>
            <a:ext cx="2592288" cy="19127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64288" y="90872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复活点（每个关卡两个）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4" idx="3"/>
          </p:cNvCxnSpPr>
          <p:nvPr/>
        </p:nvCxnSpPr>
        <p:spPr>
          <a:xfrm flipV="1">
            <a:off x="2951312" y="1516269"/>
            <a:ext cx="612576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7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icun\Desktop\游戏项目\ui cut\开始界面\效果图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0" y="2089929"/>
            <a:ext cx="3955649" cy="222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77436" y="951111"/>
            <a:ext cx="136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点击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new game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进入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loading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界面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70424" y="449106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点击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load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进入</a:t>
            </a:r>
            <a:r>
              <a:rPr lang="zh-CN" altLang="en-US" sz="1200" b="1" dirty="0">
                <a:solidFill>
                  <a:srgbClr val="FF0000"/>
                </a:solidFill>
              </a:rPr>
              <a:t>存档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界面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4544" y="5693492"/>
            <a:ext cx="145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点击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quit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退出游戏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027" name="Picture 3" descr="C:\Users\yicun\AppData\Roaming\Tencent\Users\747624811\QQ\WinTemp\RichOle\QALWMJVOA2[ATJRCBXZ21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58" y="433579"/>
            <a:ext cx="996682" cy="9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icun\Desktop\游戏项目\ui cut\loading\loading效果图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44" y="266439"/>
            <a:ext cx="4077456" cy="229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icun\AppData\Roaming\Tencent\Users\747624811\QQ\WinTemp\RichOle\JJT(P35HJPI7LOSBCN}{%O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13" y="4437112"/>
            <a:ext cx="970712" cy="89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yicun\Desktop\游戏项目\ui cut\存档\存档 效果图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44" y="3375845"/>
            <a:ext cx="4077457" cy="23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箭头连接符 14"/>
          <p:cNvCxnSpPr/>
          <p:nvPr/>
        </p:nvCxnSpPr>
        <p:spPr>
          <a:xfrm flipV="1">
            <a:off x="2024224" y="1514249"/>
            <a:ext cx="1997189" cy="2068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2123728" y="3582442"/>
            <a:ext cx="2083732" cy="206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46774" y="436009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开始界面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245035" y="3998564"/>
            <a:ext cx="819584" cy="14466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7544" y="76470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4.UI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93204" y="2708920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loading</a:t>
            </a:r>
            <a:r>
              <a:rPr lang="zh-CN" altLang="en-US" sz="1600" b="1" dirty="0" smtClean="0"/>
              <a:t>界面</a:t>
            </a:r>
            <a:endParaRPr lang="zh-CN" altLang="en-US" sz="1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493204" y="5866984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存档</a:t>
            </a:r>
            <a:r>
              <a:rPr lang="zh-CN" altLang="en-US" sz="1600" b="1" dirty="0" smtClean="0"/>
              <a:t>界面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83189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519</Words>
  <Application>Microsoft Office PowerPoint</Application>
  <PresentationFormat>全屏显示(4:3)</PresentationFormat>
  <Paragraphs>55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86</cp:revision>
  <dcterms:created xsi:type="dcterms:W3CDTF">2018-05-14T08:00:11Z</dcterms:created>
  <dcterms:modified xsi:type="dcterms:W3CDTF">2018-05-17T09:46:08Z</dcterms:modified>
</cp:coreProperties>
</file>